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3"/>
  </p:notesMasterIdLst>
  <p:sldIdLst>
    <p:sldId id="256" r:id="rId2"/>
    <p:sldId id="269" r:id="rId3"/>
    <p:sldId id="270" r:id="rId4"/>
    <p:sldId id="271" r:id="rId5"/>
    <p:sldId id="272" r:id="rId6"/>
    <p:sldId id="273" r:id="rId7"/>
    <p:sldId id="267" r:id="rId8"/>
    <p:sldId id="266" r:id="rId9"/>
    <p:sldId id="274" r:id="rId10"/>
    <p:sldId id="268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57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12/16/2021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linkedin.com/in/anjalivash19231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exels.com/photo/selective-focus-photography-of-three-succulent-plants-79662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312103" TargetMode="External"/><Relationship Id="rId7" Type="http://schemas.openxmlformats.org/officeDocument/2006/relationships/image" Target="../media/image8.svg"/><Relationship Id="rId2" Type="http://schemas.openxmlformats.org/officeDocument/2006/relationships/hyperlink" Target="https://link.springer.com/article/10.1007/s11277-021-08853-x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9105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odular-kitchen-design-3926542/" TargetMode="External"/><Relationship Id="rId7" Type="http://schemas.openxmlformats.org/officeDocument/2006/relationships/hyperlink" Target="https://pxhere.com/en/photo/932835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hyperlink" Target="https://pixnio.com/people/male-men/two-man-gardening-nature" TargetMode="Externa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55910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imageslive.co.uk/free_stock_image/isolated-potplant-jpg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 about me…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857" y="4342005"/>
            <a:ext cx="4487257" cy="1191157"/>
          </a:xfrm>
        </p:spPr>
        <p:txBody>
          <a:bodyPr anchor="t"/>
          <a:lstStyle/>
          <a:p>
            <a:pPr algn="ctr"/>
            <a:r>
              <a:rPr lang="en-US" dirty="0"/>
              <a:t>Anjali Vashisth</a:t>
            </a:r>
          </a:p>
          <a:p>
            <a:pPr algn="ctr"/>
            <a:r>
              <a:rPr lang="en-US" dirty="0"/>
              <a:t>Data Engineer – Danske IT</a:t>
            </a:r>
          </a:p>
          <a:p>
            <a:pPr algn="ctr"/>
            <a:r>
              <a:rPr lang="en-US" dirty="0"/>
              <a:t>B.Tech. CSE – V.I.T, Vellore </a:t>
            </a:r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3A9FE351-A4C6-4292-8E5E-15D6D36A50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" t="15721" r="769" b="27120"/>
          <a:stretch/>
        </p:blipFill>
        <p:spPr>
          <a:xfrm>
            <a:off x="1909081" y="1657534"/>
            <a:ext cx="2216807" cy="24108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8360A-177E-E146-99A7-581A7828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00B74-5475-4C20-9E4F-D93144C7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8"/>
            <a:ext cx="3689143" cy="2221622"/>
          </a:xfrm>
        </p:spPr>
        <p:txBody>
          <a:bodyPr/>
          <a:lstStyle/>
          <a:p>
            <a:r>
              <a:rPr lang="en-US" dirty="0"/>
              <a:t>My life at VIT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09E73F2-32CA-4A20-8254-A6C53199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14214">
            <a:off x="4062951" y="1276168"/>
            <a:ext cx="2120848" cy="258045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1AF5317-2ABA-4F1D-8AFF-E13E4B19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4913">
            <a:off x="8926503" y="3301749"/>
            <a:ext cx="2189435" cy="2748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B9E61D6-DFA3-4BBA-A493-3AAD055D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07624">
            <a:off x="6198273" y="4096605"/>
            <a:ext cx="3232974" cy="18958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FB74D6D-1E54-4602-BDFD-2DD816F9F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5850">
            <a:off x="8724672" y="1797341"/>
            <a:ext cx="2959350" cy="2008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646903C-43B9-4299-8EE7-799417005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989" y="1800184"/>
            <a:ext cx="3528384" cy="25371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CA604D1-B941-4184-921C-62ECA7939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2405">
            <a:off x="3835469" y="3259037"/>
            <a:ext cx="2992138" cy="17004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C710A4-DF01-4FA3-A601-023D32D444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675649"/>
            <a:ext cx="1863024" cy="24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1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6C2C-AE75-4AF4-B72E-4DD8617B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FA7A1-FF99-47FF-A754-3072A423A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4115" y="3750365"/>
            <a:ext cx="8401429" cy="1218985"/>
          </a:xfrm>
        </p:spPr>
        <p:txBody>
          <a:bodyPr/>
          <a:lstStyle/>
          <a:p>
            <a:r>
              <a:rPr lang="en-IN" dirty="0"/>
              <a:t>ANJALI VASHISTH</a:t>
            </a:r>
          </a:p>
          <a:p>
            <a:r>
              <a:rPr lang="en-IN" dirty="0">
                <a:hlinkClick r:id="rId2"/>
              </a:rPr>
              <a:t>https://www.linkedin.com/in/anjalivash19231/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5EF7-8E72-4CD6-90BC-ECCD33C1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11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80723-06DC-4D1D-A8EC-6EA161091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3450609"/>
            <a:ext cx="4028661" cy="2681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745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F34B-93F5-46C0-9BEC-B1A8D550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FDC16-3D69-48AD-B08B-ED28A1064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845" y="2937609"/>
            <a:ext cx="4498533" cy="2700000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“The Purpose of Our Lives is to be Happy” – By Dalai Lama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DB0A1-C484-4D49-BAC3-ABEE8207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49" y="873053"/>
            <a:ext cx="1944000" cy="4467574"/>
          </a:xfrm>
        </p:spPr>
        <p:txBody>
          <a:bodyPr lIns="72000" rIns="72000"/>
          <a:lstStyle/>
          <a:p>
            <a:r>
              <a:rPr lang="en-US" dirty="0"/>
              <a:t>Childhood 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Been in different states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Introvert 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More into studies rather than Extra Curricular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Loved Designing stuff </a:t>
            </a:r>
          </a:p>
          <a:p>
            <a:pPr marL="285750" indent="-285750" algn="l">
              <a:buFontTx/>
              <a:buChar char="-"/>
            </a:pPr>
            <a:endParaRPr lang="en-US" dirty="0"/>
          </a:p>
        </p:txBody>
      </p:sp>
      <p:pic>
        <p:nvPicPr>
          <p:cNvPr id="17" name="Picture Placeholder 16" descr="Ferris wheel">
            <a:extLst>
              <a:ext uri="{FF2B5EF4-FFF2-40B4-BE49-F238E27FC236}">
                <a16:creationId xmlns:a16="http://schemas.microsoft.com/office/drawing/2014/main" id="{AE7453D0-D40E-4463-83A5-ADE525B32AD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48774" y="1036757"/>
            <a:ext cx="971550" cy="9731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F5FE2-B28A-4CCD-9910-126A9581F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95462" y="876101"/>
            <a:ext cx="1944000" cy="4467573"/>
          </a:xfrm>
        </p:spPr>
        <p:txBody>
          <a:bodyPr lIns="72000" rIns="72000">
            <a:normAutofit/>
          </a:bodyPr>
          <a:lstStyle/>
          <a:p>
            <a:r>
              <a:rPr lang="en-US" dirty="0"/>
              <a:t>College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Became social butterfly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 Studied and participated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Hosted and organized events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Formed a club</a:t>
            </a:r>
          </a:p>
          <a:p>
            <a:pPr marL="285750" indent="-285750" algn="l">
              <a:buFontTx/>
              <a:buChar char="-"/>
            </a:pPr>
            <a:endParaRPr lang="en-US" dirty="0"/>
          </a:p>
        </p:txBody>
      </p:sp>
      <p:pic>
        <p:nvPicPr>
          <p:cNvPr id="19" name="Picture Placeholder 18" descr="Oar in water">
            <a:extLst>
              <a:ext uri="{FF2B5EF4-FFF2-40B4-BE49-F238E27FC236}">
                <a16:creationId xmlns:a16="http://schemas.microsoft.com/office/drawing/2014/main" id="{4B9CA223-D3A1-4970-848A-26CEBD62287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64063" y="1085471"/>
            <a:ext cx="971550" cy="97313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4A7A4E-C192-4A89-A661-72D76FF2F2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612" y="860717"/>
            <a:ext cx="1944000" cy="4467572"/>
          </a:xfrm>
        </p:spPr>
        <p:txBody>
          <a:bodyPr lIns="72000" rIns="72000"/>
          <a:lstStyle/>
          <a:p>
            <a:r>
              <a:rPr lang="en-US" dirty="0"/>
              <a:t>People who have Influenced 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Family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Friends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Colleagues</a:t>
            </a:r>
          </a:p>
          <a:p>
            <a:pPr algn="l"/>
            <a:r>
              <a:rPr lang="en-US" dirty="0"/>
              <a:t>Living with experiences of mine and theirs's to learn from them.</a:t>
            </a:r>
          </a:p>
          <a:p>
            <a:pPr algn="l"/>
            <a:endParaRPr lang="en-US" dirty="0"/>
          </a:p>
        </p:txBody>
      </p:sp>
      <p:pic>
        <p:nvPicPr>
          <p:cNvPr id="21" name="Picture Placeholder 20" descr="Hot-air balloon">
            <a:extLst>
              <a:ext uri="{FF2B5EF4-FFF2-40B4-BE49-F238E27FC236}">
                <a16:creationId xmlns:a16="http://schemas.microsoft.com/office/drawing/2014/main" id="{2309EE82-F242-4D96-98E6-A564E5488BC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14043" y="1136668"/>
            <a:ext cx="973137" cy="9731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944DD-F200-6B48-8A79-099A089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7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5E81-4463-4218-8E7E-9F50179D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School and College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3419F2-8028-4CB6-B386-25F15F20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732938-225F-44A7-B851-17A5BCA986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All academic Information you might want to know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28DDBB9-90AA-47B1-83C3-77FEDA23B4E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1714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IN" sz="1800" b="1" dirty="0">
                <a:solidFill>
                  <a:schemeClr val="dk1"/>
                </a:solidFill>
              </a:rPr>
              <a:t>Dayanand Anglo Vedic School, Faridabad</a:t>
            </a:r>
          </a:p>
          <a:p>
            <a:pPr marL="5143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r>
              <a:rPr lang="en-IN" sz="1600" dirty="0">
                <a:solidFill>
                  <a:schemeClr val="dk1"/>
                </a:solidFill>
              </a:rPr>
              <a:t>9.8 CGPA in CLASS 10</a:t>
            </a:r>
            <a:r>
              <a:rPr lang="en-IN" sz="1600" baseline="30000" dirty="0">
                <a:solidFill>
                  <a:schemeClr val="dk1"/>
                </a:solidFill>
              </a:rPr>
              <a:t>TH</a:t>
            </a:r>
            <a:endParaRPr lang="en-IN" sz="1600" dirty="0">
              <a:solidFill>
                <a:schemeClr val="dk1"/>
              </a:solidFill>
            </a:endParaRPr>
          </a:p>
          <a:p>
            <a:pPr marL="5143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r>
              <a:rPr lang="en-IN" sz="1600" dirty="0">
                <a:solidFill>
                  <a:schemeClr val="dk1"/>
                </a:solidFill>
              </a:rPr>
              <a:t>92 % in CLASS 12</a:t>
            </a:r>
            <a:r>
              <a:rPr lang="en-IN" sz="1600" baseline="30000" dirty="0">
                <a:solidFill>
                  <a:schemeClr val="dk1"/>
                </a:solidFill>
              </a:rPr>
              <a:t>TH</a:t>
            </a:r>
            <a:endParaRPr lang="en-IN" sz="1600" dirty="0">
              <a:solidFill>
                <a:schemeClr val="dk1"/>
              </a:solidFill>
            </a:endParaRPr>
          </a:p>
          <a:p>
            <a:pPr marL="5143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r>
              <a:rPr lang="en-IN" sz="1600" dirty="0">
                <a:solidFill>
                  <a:schemeClr val="dk1"/>
                </a:solidFill>
              </a:rPr>
              <a:t>Silver Medallist in National Computer Olympiad 2016 -School</a:t>
            </a:r>
            <a:endParaRPr lang="en-IN" sz="1600" b="1" dirty="0">
              <a:solidFill>
                <a:schemeClr val="dk1"/>
              </a:solidFill>
            </a:endParaRPr>
          </a:p>
          <a:p>
            <a:pPr marL="5143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r>
              <a:rPr lang="en-IN" sz="1600" dirty="0">
                <a:solidFill>
                  <a:schemeClr val="dk1"/>
                </a:solidFill>
              </a:rPr>
              <a:t>Gold Medallist in National Computer Olympiad 2017 -School</a:t>
            </a:r>
          </a:p>
          <a:p>
            <a:pPr marL="5143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r>
              <a:rPr lang="en-IN" sz="1600" dirty="0">
                <a:solidFill>
                  <a:schemeClr val="dk1"/>
                </a:solidFill>
              </a:rPr>
              <a:t>Scholar Coat Holder</a:t>
            </a:r>
          </a:p>
          <a:p>
            <a:pPr marL="5143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endParaRPr lang="en-IN" sz="1600" dirty="0">
              <a:solidFill>
                <a:schemeClr val="dk1"/>
              </a:solidFill>
            </a:endParaRPr>
          </a:p>
          <a:p>
            <a:pPr marL="1714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IN" sz="1800" b="1" dirty="0">
                <a:solidFill>
                  <a:schemeClr val="dk1"/>
                </a:solidFill>
              </a:rPr>
              <a:t>Vellore Institute of Technology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r>
              <a:rPr lang="en-IN" sz="1600" dirty="0">
                <a:solidFill>
                  <a:schemeClr val="dk1"/>
                </a:solidFill>
              </a:rPr>
              <a:t>8.96 CGPA 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r>
              <a:rPr lang="en-IN" sz="1600" dirty="0">
                <a:solidFill>
                  <a:schemeClr val="dk1"/>
                </a:solidFill>
              </a:rPr>
              <a:t>Won – Best Women’s Team – Women Techies – Hackathon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r>
              <a:rPr lang="en-IN" sz="1600" dirty="0">
                <a:solidFill>
                  <a:schemeClr val="dk1"/>
                </a:solidFill>
              </a:rPr>
              <a:t>Published – 2 Papers – </a:t>
            </a:r>
          </a:p>
          <a:p>
            <a:pPr marL="859536" lvl="1" indent="-285750">
              <a:spcBef>
                <a:spcPts val="0"/>
              </a:spcBef>
              <a:buClr>
                <a:schemeClr val="dk1"/>
              </a:buClr>
              <a:buSzPts val="900"/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LIMAP: A Lightweight Multilayer Authentication Protocol for WBAN | SpringerLink</a:t>
            </a:r>
            <a:r>
              <a:rPr lang="en-US" sz="1400" dirty="0"/>
              <a:t> - Developed Cyber Security Multilayered Algorithm for Authentication and Authorization safely</a:t>
            </a:r>
            <a:endParaRPr lang="en-IN" sz="1400" dirty="0">
              <a:solidFill>
                <a:schemeClr val="dk1"/>
              </a:solidFill>
            </a:endParaRPr>
          </a:p>
          <a:p>
            <a:pPr marL="859536" lvl="1" indent="-285750">
              <a:spcBef>
                <a:spcPts val="0"/>
              </a:spcBef>
              <a:buClr>
                <a:schemeClr val="dk1"/>
              </a:buClr>
              <a:buSzPts val="9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GCN embedded with Polynomial Aggregation Function for Group Activity Recognition | IEEE Conference Publication | IEEE Xplore</a:t>
            </a:r>
            <a:r>
              <a:rPr lang="en-US" sz="1400" dirty="0"/>
              <a:t>- Recognized sports Activities via Image Processing and Al from video clips</a:t>
            </a:r>
          </a:p>
        </p:txBody>
      </p:sp>
      <p:pic>
        <p:nvPicPr>
          <p:cNvPr id="19" name="Picture Placeholder 18" descr="Medal">
            <a:extLst>
              <a:ext uri="{FF2B5EF4-FFF2-40B4-BE49-F238E27FC236}">
                <a16:creationId xmlns:a16="http://schemas.microsoft.com/office/drawing/2014/main" id="{1E5194D2-CE04-4C27-B875-8655DF43FC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31552" t="-31590" r="-31628" b="-31590"/>
          <a:stretch/>
        </p:blipFill>
        <p:spPr>
          <a:xfrm>
            <a:off x="11016005" y="1298844"/>
            <a:ext cx="972000" cy="972000"/>
          </a:xfrm>
          <a:prstGeom prst="ellipse">
            <a:avLst/>
          </a:prstGeom>
        </p:spPr>
      </p:pic>
      <p:pic>
        <p:nvPicPr>
          <p:cNvPr id="20" name="Picture Placeholder 16" descr="Podium">
            <a:extLst>
              <a:ext uri="{FF2B5EF4-FFF2-40B4-BE49-F238E27FC236}">
                <a16:creationId xmlns:a16="http://schemas.microsoft.com/office/drawing/2014/main" id="{23AD9AF9-2EED-467E-BD04-BC777B85421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24397" t="-24397" r="-24397" b="-24397"/>
          <a:stretch/>
        </p:blipFill>
        <p:spPr>
          <a:xfrm>
            <a:off x="11016005" y="2781300"/>
            <a:ext cx="972000" cy="972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880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E4C06-C625-44A4-8E91-20E533CC6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680C8DA5-4224-4ED1-9A83-0DC50BA842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000" y="506610"/>
            <a:ext cx="828000" cy="82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C98D4A5-6ABA-40C3-A81A-6D0509FDF5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00" y="3838142"/>
            <a:ext cx="828000" cy="82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37C20D9-01A4-4E8E-A9BF-1796F26A08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IN" b="1" dirty="0"/>
              <a:t>Skills: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Team Spirit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Leadership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Creativity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Organizational 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Technical Skills-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Structure and Algorithms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Coding-</a:t>
            </a:r>
            <a:r>
              <a:rPr lang="en-IN" b="1" dirty="0"/>
              <a:t> </a:t>
            </a:r>
            <a:r>
              <a:rPr lang="en-IN" dirty="0"/>
              <a:t>Python, Java(From college)</a:t>
            </a:r>
            <a:r>
              <a:rPr lang="en-IN" b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SQL, ETL Tools (From Job)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HTML, CSS ({Project)</a:t>
            </a:r>
          </a:p>
          <a:p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1C2A31-DC8C-40EE-906C-BAE17B4D3079}"/>
              </a:ext>
            </a:extLst>
          </p:cNvPr>
          <p:cNvSpPr/>
          <p:nvPr/>
        </p:nvSpPr>
        <p:spPr>
          <a:xfrm>
            <a:off x="5268000" y="5320817"/>
            <a:ext cx="828000" cy="861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rmAutofit/>
          </a:bodyPr>
          <a:lstStyle/>
          <a:p>
            <a:pPr algn="ctr" defTabSz="914400">
              <a:lnSpc>
                <a:spcPct val="112000"/>
              </a:lnSpc>
              <a:spcBef>
                <a:spcPts val="900"/>
              </a:spcBef>
            </a:pPr>
            <a:r>
              <a:rPr lang="en-IN" sz="2000" i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135DEF6F-F1B2-4541-869C-B2C3CCC181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68000" y="2191859"/>
            <a:ext cx="828000" cy="82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B4BAD8-1602-489D-B061-89868444A156}"/>
              </a:ext>
            </a:extLst>
          </p:cNvPr>
          <p:cNvSpPr/>
          <p:nvPr/>
        </p:nvSpPr>
        <p:spPr>
          <a:xfrm>
            <a:off x="6163005" y="165464"/>
            <a:ext cx="5751444" cy="1532378"/>
          </a:xfrm>
          <a:prstGeom prst="rect">
            <a:avLst/>
          </a:prstGeom>
          <a:solidFill>
            <a:srgbClr val="D9ECF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>
                <a:solidFill>
                  <a:sysClr val="windowText" lastClr="000000"/>
                </a:solidFill>
              </a:rPr>
              <a:t>NATURE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ysClr val="windowText" lastClr="000000"/>
                </a:solidFill>
              </a:rPr>
              <a:t>Gave Speeches for Saving Environment.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ysClr val="windowText" lastClr="000000"/>
                </a:solidFill>
              </a:rPr>
              <a:t>Founder of an Organization – “</a:t>
            </a:r>
            <a:r>
              <a:rPr lang="en-IN" dirty="0" err="1">
                <a:solidFill>
                  <a:sysClr val="windowText" lastClr="000000"/>
                </a:solidFill>
              </a:rPr>
              <a:t>Vriksh</a:t>
            </a:r>
            <a:r>
              <a:rPr lang="en-IN" dirty="0">
                <a:solidFill>
                  <a:sysClr val="windowText" lastClr="000000"/>
                </a:solidFill>
              </a:rPr>
              <a:t>” now Club in VIT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ysClr val="windowText" lastClr="000000"/>
                </a:solidFill>
              </a:rPr>
              <a:t>Volunteered in Red Cross Club</a:t>
            </a:r>
          </a:p>
          <a:p>
            <a:pPr algn="ctr"/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FC0B18E-6034-49AA-AFCA-DFB70B6FD776}"/>
              </a:ext>
            </a:extLst>
          </p:cNvPr>
          <p:cNvSpPr/>
          <p:nvPr/>
        </p:nvSpPr>
        <p:spPr>
          <a:xfrm>
            <a:off x="6163005" y="1816331"/>
            <a:ext cx="5751444" cy="1532378"/>
          </a:xfrm>
          <a:prstGeom prst="rect">
            <a:avLst/>
          </a:prstGeom>
          <a:solidFill>
            <a:schemeClr val="accent2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>
                <a:solidFill>
                  <a:sysClr val="windowText" lastClr="000000"/>
                </a:solidFill>
              </a:rPr>
              <a:t>ACTIVENESS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Organised and Volunterred in Several events in ComicCon, Creativity club, Animation Club, Red Cross, NCC.</a:t>
            </a:r>
          </a:p>
          <a:p>
            <a:pPr algn="ctr"/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AC2F5B-8270-4434-8A4A-14F5AAC7F35F}"/>
              </a:ext>
            </a:extLst>
          </p:cNvPr>
          <p:cNvSpPr/>
          <p:nvPr/>
        </p:nvSpPr>
        <p:spPr>
          <a:xfrm>
            <a:off x="6163005" y="3454474"/>
            <a:ext cx="5751444" cy="1532378"/>
          </a:xfrm>
          <a:prstGeom prst="rect">
            <a:avLst/>
          </a:prstGeom>
          <a:solidFill>
            <a:schemeClr val="accent5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>
                <a:solidFill>
                  <a:sysClr val="windowText" lastClr="000000"/>
                </a:solidFill>
              </a:rPr>
              <a:t>DETERMINATION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2 Papers Published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Have won Women Techies Hackathon,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Rank 98 in Code Gladiators,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1FB2AC9-7D8E-4470-A2C7-64EA6B2CC5B6}"/>
              </a:ext>
            </a:extLst>
          </p:cNvPr>
          <p:cNvSpPr/>
          <p:nvPr/>
        </p:nvSpPr>
        <p:spPr>
          <a:xfrm>
            <a:off x="6163005" y="5107931"/>
            <a:ext cx="5751444" cy="1532378"/>
          </a:xfrm>
          <a:prstGeom prst="rect">
            <a:avLst/>
          </a:prstGeom>
          <a:solidFill>
            <a:srgbClr val="FFC0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>
                <a:solidFill>
                  <a:sysClr val="windowText" lastClr="000000"/>
                </a:solidFill>
              </a:rPr>
              <a:t>HAPPINESS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Been on Stage for Solo on the spot Dance, Singing, Speech.</a:t>
            </a:r>
          </a:p>
          <a:p>
            <a:pPr algn="ctr"/>
            <a:endParaRPr lang="en-IN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4E902C3-0592-41BC-A480-DB2B5A039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 flipH="1">
            <a:off x="530933" y="-530933"/>
            <a:ext cx="2051477" cy="3113343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0090B7DF-6D18-43BC-9643-2D1A4D58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Beliefs and Skills</a:t>
            </a:r>
          </a:p>
        </p:txBody>
      </p:sp>
    </p:spTree>
    <p:extLst>
      <p:ext uri="{BB962C8B-B14F-4D97-AF65-F5344CB8AC3E}">
        <p14:creationId xmlns:p14="http://schemas.microsoft.com/office/powerpoint/2010/main" val="192798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F694-181C-47D2-A2B2-05A7C08B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 between Life and Coding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3D81D-E0D4-40A3-B230-3FE8D419B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3E6C2-BD8E-434F-A5CF-22ADC080F4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Any Algorithm or the Operation we follow is linked or been grabbed from our every day life. Like when we are searching for the shortest path – we apply an algo only in our minds.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AE149-3BDB-4E9C-AEAD-BC67B160B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0" y="1407818"/>
            <a:ext cx="1944000" cy="3389471"/>
          </a:xfrm>
        </p:spPr>
        <p:txBody>
          <a:bodyPr/>
          <a:lstStyle/>
          <a:p>
            <a:r>
              <a:rPr lang="en-IN" sz="1800" b="1" dirty="0"/>
              <a:t>KITCHEN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Abstraction,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Encapsulation,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Inheritance,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Polymorphism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5070E7-B768-4095-A754-011C86454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95581" y="1407819"/>
            <a:ext cx="1944000" cy="3389470"/>
          </a:xfrm>
        </p:spPr>
        <p:txBody>
          <a:bodyPr/>
          <a:lstStyle/>
          <a:p>
            <a:r>
              <a:rPr lang="en-IN" sz="1800" b="1" dirty="0"/>
              <a:t>GARDENING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Error Handling- Checked and Unchecked</a:t>
            </a: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72292-AEEF-4F02-A9C1-73509842AA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612" y="1394565"/>
            <a:ext cx="1944000" cy="3389470"/>
          </a:xfrm>
        </p:spPr>
        <p:txBody>
          <a:bodyPr>
            <a:normAutofit/>
          </a:bodyPr>
          <a:lstStyle/>
          <a:p>
            <a:r>
              <a:rPr lang="en-IN" sz="1800" b="1" dirty="0"/>
              <a:t>CUPBOARDS</a:t>
            </a:r>
          </a:p>
          <a:p>
            <a:pPr marL="0" marR="0" lvl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N" sz="1800" b="1" noProof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Structures</a:t>
            </a:r>
          </a:p>
          <a:p>
            <a:endParaRPr lang="en-IN" sz="1800" b="1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59FF95FB-8BA2-4523-9F70-534014E1C39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500" r="12500"/>
          <a:stretch/>
        </p:blipFill>
        <p:spPr>
          <a:xfrm>
            <a:off x="5648550" y="1577141"/>
            <a:ext cx="972000" cy="972000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832992F-A18F-4B37-A8B4-DADD043AA9A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794" r="16794"/>
          <a:stretch/>
        </p:blipFill>
        <p:spPr>
          <a:xfrm>
            <a:off x="7781581" y="1577141"/>
            <a:ext cx="972000" cy="972000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681DB66D-63BD-426B-BC65-BF17E0141ED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6263" r="16263"/>
          <a:stretch/>
        </p:blipFill>
        <p:spPr>
          <a:xfrm>
            <a:off x="9914612" y="1617481"/>
            <a:ext cx="972000" cy="972000"/>
          </a:xfrm>
        </p:spPr>
      </p:pic>
    </p:spTree>
    <p:extLst>
      <p:ext uri="{BB962C8B-B14F-4D97-AF65-F5344CB8AC3E}">
        <p14:creationId xmlns:p14="http://schemas.microsoft.com/office/powerpoint/2010/main" val="227006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and Weakness'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BE214484-4C95-4596-8931-3B05ED78FFA6}"/>
              </a:ext>
            </a:extLst>
          </p:cNvPr>
          <p:cNvSpPr txBox="1">
            <a:spLocks/>
          </p:cNvSpPr>
          <p:nvPr/>
        </p:nvSpPr>
        <p:spPr>
          <a:xfrm>
            <a:off x="5934426" y="2252781"/>
            <a:ext cx="2051476" cy="38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endParaRPr lang="en-IN" sz="1200" dirty="0"/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91C81070-5EC8-4CFE-8730-6A86DB64E2B7}"/>
              </a:ext>
            </a:extLst>
          </p:cNvPr>
          <p:cNvSpPr txBox="1">
            <a:spLocks/>
          </p:cNvSpPr>
          <p:nvPr/>
        </p:nvSpPr>
        <p:spPr>
          <a:xfrm>
            <a:off x="5535976" y="2636353"/>
            <a:ext cx="2051476" cy="38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endParaRPr lang="en-IN" sz="1200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B9AA6C6-3D16-4278-A570-564023B00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0865" y="777850"/>
            <a:ext cx="5633314" cy="48515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53BE77-07ED-4A16-A2C3-039CBB388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0" y="2977564"/>
            <a:ext cx="2051477" cy="311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7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DA9A-F01A-481E-A192-F11CA07C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71" y="559678"/>
            <a:ext cx="4174335" cy="2221622"/>
          </a:xfrm>
        </p:spPr>
        <p:txBody>
          <a:bodyPr/>
          <a:lstStyle/>
          <a:p>
            <a:r>
              <a:rPr lang="en-US" dirty="0"/>
              <a:t>Projects and Certifications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8C2BF3-B597-4BD5-90B4-54EB9C2F6E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73791" y="320488"/>
            <a:ext cx="6410220" cy="310851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“A lightweight multilayer authentication protocol for WBANs”</a:t>
            </a:r>
          </a:p>
          <a:p>
            <a:pPr algn="l"/>
            <a:r>
              <a:rPr lang="en-US" sz="1600" dirty="0"/>
              <a:t>A certificate less authentication protocol using two layers of Algorithms applied using Elliptical equations and Hashing with a team of 3</a:t>
            </a:r>
          </a:p>
          <a:p>
            <a:pPr algn="l"/>
            <a:r>
              <a:rPr lang="en-IN" b="1" dirty="0"/>
              <a:t>“</a:t>
            </a:r>
            <a:r>
              <a:rPr lang="en-US" b="1" dirty="0"/>
              <a:t>Handling Lost and Found using AI”</a:t>
            </a:r>
          </a:p>
          <a:p>
            <a:pPr algn="l"/>
            <a:r>
              <a:rPr lang="en-US" sz="1600" dirty="0"/>
              <a:t>Web and mobile application formed for finding one’s lost item apply AI. We used PHP, SQL, Wamp server and React for the project with a team of 2</a:t>
            </a:r>
          </a:p>
          <a:p>
            <a:endParaRPr lang="en-US" dirty="0"/>
          </a:p>
        </p:txBody>
      </p:sp>
      <p:pic>
        <p:nvPicPr>
          <p:cNvPr id="25" name="Picture Placeholder 24" descr="Diploma">
            <a:extLst>
              <a:ext uri="{FF2B5EF4-FFF2-40B4-BE49-F238E27FC236}">
                <a16:creationId xmlns:a16="http://schemas.microsoft.com/office/drawing/2014/main" id="{D848E5F5-40CC-4937-BDFD-77AE052CF964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0777" t="-20809" r="-20842" b="-20809"/>
          <a:stretch/>
        </p:blipFill>
        <p:spPr>
          <a:xfrm>
            <a:off x="5859791" y="559678"/>
            <a:ext cx="972000" cy="972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37545D-50F9-427A-9297-89D0C0CFAB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3791" y="3644337"/>
            <a:ext cx="6410220" cy="2653985"/>
          </a:xfrm>
        </p:spPr>
        <p:txBody>
          <a:bodyPr>
            <a:noAutofit/>
          </a:bodyPr>
          <a:lstStyle/>
          <a:p>
            <a:pPr marL="171450" indent="-171450" algn="l">
              <a:buFont typeface="Courier New" panose="02070309020205020404" pitchFamily="49" charset="0"/>
              <a:buChar char="o"/>
            </a:pPr>
            <a:r>
              <a:rPr lang="en-IN" sz="1500" dirty="0"/>
              <a:t>HTML, CSS, and JavaScript for Web Developers from Johns Hopkins University, Coursera </a:t>
            </a:r>
          </a:p>
          <a:p>
            <a:pPr marL="171450" indent="-171450" algn="l">
              <a:buFont typeface="Courier New" panose="02070309020205020404" pitchFamily="49" charset="0"/>
              <a:buChar char="o"/>
            </a:pPr>
            <a:r>
              <a:rPr lang="en-IN" sz="1500" dirty="0"/>
              <a:t>Machine Learning from Stanford University Coursera </a:t>
            </a:r>
          </a:p>
          <a:p>
            <a:pPr marL="171450" indent="-171450" algn="l">
              <a:buFont typeface="Courier New" panose="02070309020205020404" pitchFamily="49" charset="0"/>
              <a:buChar char="o"/>
            </a:pPr>
            <a:r>
              <a:rPr lang="en-IN" sz="1500" dirty="0"/>
              <a:t>Interactive Computer Graphics from The University of Tokyo Coursera</a:t>
            </a:r>
            <a:endParaRPr lang="en-US" sz="1500" dirty="0"/>
          </a:p>
        </p:txBody>
      </p:sp>
      <p:pic>
        <p:nvPicPr>
          <p:cNvPr id="27" name="Picture Placeholder 26" descr="Wreath">
            <a:extLst>
              <a:ext uri="{FF2B5EF4-FFF2-40B4-BE49-F238E27FC236}">
                <a16:creationId xmlns:a16="http://schemas.microsoft.com/office/drawing/2014/main" id="{5CF2F104-BBB7-4069-B6BF-9A845C32FDC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2209" t="-22157" r="-22342" b="-22157"/>
          <a:stretch/>
        </p:blipFill>
        <p:spPr>
          <a:xfrm>
            <a:off x="5859791" y="3837556"/>
            <a:ext cx="972000" cy="9720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7ECEE9-580B-8B4A-919F-4C04337C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7</a:t>
            </a:fld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FF64F8-DB3C-4470-B44A-72B3655ED69E}"/>
              </a:ext>
            </a:extLst>
          </p:cNvPr>
          <p:cNvSpPr txBox="1"/>
          <p:nvPr/>
        </p:nvSpPr>
        <p:spPr>
          <a:xfrm>
            <a:off x="6976329" y="793014"/>
            <a:ext cx="1266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Projects</a:t>
            </a:r>
            <a:endParaRPr lang="en-US" sz="1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F4356F-D649-494C-939B-4EA13DD2BBF8}"/>
              </a:ext>
            </a:extLst>
          </p:cNvPr>
          <p:cNvSpPr txBox="1"/>
          <p:nvPr/>
        </p:nvSpPr>
        <p:spPr>
          <a:xfrm>
            <a:off x="6976329" y="4070892"/>
            <a:ext cx="19607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Certifications</a:t>
            </a:r>
            <a:endParaRPr lang="en-US" sz="1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79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761FA4B-43B9-4C0B-BD10-1127709C97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1304" y="2895600"/>
            <a:ext cx="4273246" cy="2855913"/>
          </a:xfrm>
        </p:spPr>
        <p:txBody>
          <a:bodyPr anchor="t"/>
          <a:lstStyle/>
          <a:p>
            <a:pPr marL="0" marR="0" lvl="0" indent="0" algn="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-Detail-oriented and motivated to stay on task.</a:t>
            </a:r>
          </a:p>
          <a:p>
            <a:pPr marL="0" marR="0" lvl="0" indent="0" algn="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- Meet timelines and accomplish goals. </a:t>
            </a:r>
          </a:p>
          <a:p>
            <a:pPr marL="0" marR="0" lvl="0" indent="0" algn="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- Analytical and organizational skills.</a:t>
            </a:r>
          </a:p>
          <a:p>
            <a:pPr marL="0" marR="0" lvl="0" indent="0" algn="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- Self-motivated and multitasking skills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8822230-E7F6-4AEC-86F1-6874B8C0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456" y="200440"/>
            <a:ext cx="6707240" cy="780221"/>
          </a:xfrm>
        </p:spPr>
        <p:txBody>
          <a:bodyPr/>
          <a:lstStyle/>
          <a:p>
            <a:pPr algn="l"/>
            <a:r>
              <a:rPr lang="en-US" dirty="0"/>
              <a:t>Built an Application for auto generation of mail for vendors for logistics. Along with authentication and authorization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8</a:t>
            </a:fld>
            <a:endParaRPr lang="en-US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53EBEB08-6828-4C06-8DAD-98DF910A0AEE}"/>
              </a:ext>
            </a:extLst>
          </p:cNvPr>
          <p:cNvSpPr txBox="1">
            <a:spLocks/>
          </p:cNvSpPr>
          <p:nvPr/>
        </p:nvSpPr>
        <p:spPr>
          <a:xfrm>
            <a:off x="5316602" y="314738"/>
            <a:ext cx="1693798" cy="573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SONY</a:t>
            </a:r>
          </a:p>
        </p:txBody>
      </p:sp>
      <p:sp>
        <p:nvSpPr>
          <p:cNvPr id="26" name="Content Placeholder 18">
            <a:extLst>
              <a:ext uri="{FF2B5EF4-FFF2-40B4-BE49-F238E27FC236}">
                <a16:creationId xmlns:a16="http://schemas.microsoft.com/office/drawing/2014/main" id="{590523DA-0C15-46C6-BA78-81524039A50C}"/>
              </a:ext>
            </a:extLst>
          </p:cNvPr>
          <p:cNvSpPr txBox="1">
            <a:spLocks/>
          </p:cNvSpPr>
          <p:nvPr/>
        </p:nvSpPr>
        <p:spPr>
          <a:xfrm>
            <a:off x="5115708" y="2001079"/>
            <a:ext cx="6707240" cy="78022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vert="horz" lIns="0" tIns="133200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Participated in app development using React Native </a:t>
            </a:r>
            <a:br>
              <a:rPr lang="en-US" dirty="0"/>
            </a:br>
            <a:r>
              <a:rPr lang="en-US" dirty="0"/>
              <a:t>Gave UX/UI Feedback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8E5FA04-3521-4D79-8539-6280F55C4109}"/>
              </a:ext>
            </a:extLst>
          </p:cNvPr>
          <p:cNvSpPr txBox="1">
            <a:spLocks/>
          </p:cNvSpPr>
          <p:nvPr/>
        </p:nvSpPr>
        <p:spPr>
          <a:xfrm>
            <a:off x="5316602" y="2104610"/>
            <a:ext cx="1693798" cy="573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ALISTE</a:t>
            </a:r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C5DB3B78-E4BF-4982-A648-19C2309D581B}"/>
              </a:ext>
            </a:extLst>
          </p:cNvPr>
          <p:cNvSpPr txBox="1">
            <a:spLocks/>
          </p:cNvSpPr>
          <p:nvPr/>
        </p:nvSpPr>
        <p:spPr>
          <a:xfrm>
            <a:off x="5076771" y="3801718"/>
            <a:ext cx="6707240" cy="78022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vert="horz" lIns="0" tIns="133200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Source Data using SQL and Hadoop Ingestions</a:t>
            </a:r>
            <a:br>
              <a:rPr lang="en-US" dirty="0"/>
            </a:br>
            <a:r>
              <a:rPr lang="en-US" dirty="0"/>
              <a:t>Reduced Ingestion process work through Automation</a:t>
            </a:r>
            <a:br>
              <a:rPr lang="en-US" dirty="0"/>
            </a:br>
            <a:r>
              <a:rPr lang="en-US" dirty="0"/>
              <a:t>Built project using Spring Boot Hibernate </a:t>
            </a:r>
            <a:br>
              <a:rPr lang="en-US" dirty="0"/>
            </a:br>
            <a:r>
              <a:rPr lang="en-US" dirty="0"/>
              <a:t>Organized and participated Cultural Activities 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96E05EC-465A-4E9B-8C7D-CD064E327933}"/>
              </a:ext>
            </a:extLst>
          </p:cNvPr>
          <p:cNvSpPr txBox="1">
            <a:spLocks/>
          </p:cNvSpPr>
          <p:nvPr/>
        </p:nvSpPr>
        <p:spPr>
          <a:xfrm>
            <a:off x="5316602" y="3907867"/>
            <a:ext cx="1693798" cy="573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DANSKE IT</a:t>
            </a:r>
          </a:p>
        </p:txBody>
      </p:sp>
    </p:spTree>
    <p:extLst>
      <p:ext uri="{BB962C8B-B14F-4D97-AF65-F5344CB8AC3E}">
        <p14:creationId xmlns:p14="http://schemas.microsoft.com/office/powerpoint/2010/main" val="374911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E2A3-D8DB-41E2-B165-CBAD3A79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38" y="342808"/>
            <a:ext cx="8296654" cy="3286153"/>
          </a:xfrm>
        </p:spPr>
        <p:txBody>
          <a:bodyPr/>
          <a:lstStyle/>
          <a:p>
            <a:pPr algn="l"/>
            <a:r>
              <a:rPr lang="en-IN" dirty="0"/>
              <a:t>Why chose Amazon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4AACC-F197-4207-B81C-FF4F45455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7444" y="2769704"/>
            <a:ext cx="7077059" cy="2049875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Reputed Company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Its process of Optimising and Adding services Always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Its way for Modern Technology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Want to learn and experience the Corporate Culture in Amazon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Being a customer and the servicewomen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Want to expertise my skills.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512EF-00F2-466E-BD4D-9D77C14C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00D72-B0D7-4519-B5E2-A5B065FC3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99" y="4130853"/>
            <a:ext cx="3156192" cy="2106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727083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180</TotalTime>
  <Words>656</Words>
  <Application>Microsoft Office PowerPoint</Application>
  <PresentationFormat>Widescreen</PresentationFormat>
  <Paragraphs>121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Schoolbook</vt:lpstr>
      <vt:lpstr>Comfortaa</vt:lpstr>
      <vt:lpstr>Corbel</vt:lpstr>
      <vt:lpstr>Courier New</vt:lpstr>
      <vt:lpstr>Headlines</vt:lpstr>
      <vt:lpstr>All about me…</vt:lpstr>
      <vt:lpstr>Life</vt:lpstr>
      <vt:lpstr>School and College</vt:lpstr>
      <vt:lpstr>Beliefs and Skills</vt:lpstr>
      <vt:lpstr>Connect between Life and Coding</vt:lpstr>
      <vt:lpstr>Strengths and Weakness'</vt:lpstr>
      <vt:lpstr>Projects and Certifications</vt:lpstr>
      <vt:lpstr>Work</vt:lpstr>
      <vt:lpstr>Why chose Amazon ?</vt:lpstr>
      <vt:lpstr>My life at VIT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me…</dc:title>
  <dc:creator>GLOW UNICORN</dc:creator>
  <cp:lastModifiedBy>GLOW UNICORN</cp:lastModifiedBy>
  <cp:revision>3</cp:revision>
  <dcterms:created xsi:type="dcterms:W3CDTF">2021-12-16T08:35:15Z</dcterms:created>
  <dcterms:modified xsi:type="dcterms:W3CDTF">2021-12-16T14:44:33Z</dcterms:modified>
</cp:coreProperties>
</file>